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6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A02D1B-A7B5-B80F-9450-09F3663C76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42DC9C4-9B78-8181-43BE-690178297E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4B2896-3A69-1841-CB9A-E2441B162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23863-E502-4F83-A2B6-A2CCB7C17611}" type="datetimeFigureOut">
              <a:rPr lang="es-CO" smtClean="0"/>
              <a:t>22/11/2023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CF7A47A-0DEA-E1AB-B5BB-BDBD1E053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0657A0-C0F5-93C8-4C5F-F0BD2AA12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F39DA-960F-4F56-9C7B-B4EF0F94D9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2086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8768AF-0A5F-611D-0480-AF2C82702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983266C-67D0-C040-A7A2-A5B1B913E6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9AA4B0-BB8D-FC67-E202-5581D9FEA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23863-E502-4F83-A2B6-A2CCB7C17611}" type="datetimeFigureOut">
              <a:rPr lang="es-CO" smtClean="0"/>
              <a:t>22/11/2023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A0985B-D23E-F284-5C2A-B69B65CA4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2738A5-C05B-0E70-FF34-1365D962A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F39DA-960F-4F56-9C7B-B4EF0F94D9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38498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C97432C-DFEC-BC8A-1B8F-D2CF1E3483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014DBE-6997-F407-33F9-C9DC73998B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3B4730-E0CB-2381-D2C2-0A0A646FB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23863-E502-4F83-A2B6-A2CCB7C17611}" type="datetimeFigureOut">
              <a:rPr lang="es-CO" smtClean="0"/>
              <a:t>22/11/2023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42BFCD-E381-B9AD-9E48-437E96C5F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1F125D-B8F5-CD4B-3910-E79063106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F39DA-960F-4F56-9C7B-B4EF0F94D9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62738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3FDA1E-D1E7-6887-9EB3-9815340D8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7F8533-E628-6A3C-BDDA-06934A766D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70C1A5-AA1D-ADBC-A3E8-091FC3E31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23863-E502-4F83-A2B6-A2CCB7C17611}" type="datetimeFigureOut">
              <a:rPr lang="es-CO" smtClean="0"/>
              <a:t>22/11/2023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0973D5-EC0A-2F35-91F9-8195323D6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497A88-74CE-F2CA-BEA1-18C8D8F98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F39DA-960F-4F56-9C7B-B4EF0F94D9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13276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F46873-1974-FE91-EC0A-F1A97CB51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13B0B1F-B488-81E4-07DF-57B0DE4ED5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2E87D7A-AEAC-DDED-FC90-F32DB97E9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23863-E502-4F83-A2B6-A2CCB7C17611}" type="datetimeFigureOut">
              <a:rPr lang="es-CO" smtClean="0"/>
              <a:t>22/11/2023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A5B01B-05F7-1755-3386-7BFD180CA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EDE7F6-6ACC-C741-1988-A907C04C6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F39DA-960F-4F56-9C7B-B4EF0F94D9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75952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3032BE-6BB8-492A-53D7-221CF2170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DFCE3C6-2287-509D-FF9F-6E2A00D9E9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4E5782E-612F-C174-FC6E-CCA999809D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13D817E-E299-3AF0-AFBE-6A6C025B7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23863-E502-4F83-A2B6-A2CCB7C17611}" type="datetimeFigureOut">
              <a:rPr lang="es-CO" smtClean="0"/>
              <a:t>22/11/2023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FEF566B-91B5-DF13-673E-5CA2147C6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BA8C65A-C037-0895-2AF2-259262031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F39DA-960F-4F56-9C7B-B4EF0F94D9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3762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9FE84F-3FEF-3563-5423-CAA8C569E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AB67450-57F8-3DCB-73D4-DD0DD528D9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4578A83-321A-98FC-3097-21952EFB66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11D016A-F91A-1C35-2101-26AE6637B4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9B2B8F9-EE3B-D6AE-FA27-6EE7F3E341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8D38CD1-2BC5-6987-91D6-3D3639783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23863-E502-4F83-A2B6-A2CCB7C17611}" type="datetimeFigureOut">
              <a:rPr lang="es-CO" smtClean="0"/>
              <a:t>22/11/2023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54D3CD6-D6E5-F509-469A-24053A2A1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C25BE5C-FC08-8231-DAF1-5BEEB969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F39DA-960F-4F56-9C7B-B4EF0F94D9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52914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96DF77-EAF9-9456-98E4-35AE9319B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B382323-663B-1645-1B92-F3B85069A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23863-E502-4F83-A2B6-A2CCB7C17611}" type="datetimeFigureOut">
              <a:rPr lang="es-CO" smtClean="0"/>
              <a:t>22/11/2023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7221789-AF83-2329-7F19-FCB1AEAA3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65754E4-C621-0F09-5BCB-98909F0DA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F39DA-960F-4F56-9C7B-B4EF0F94D9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95044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626E195-9126-E73F-5048-10E0CE197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23863-E502-4F83-A2B6-A2CCB7C17611}" type="datetimeFigureOut">
              <a:rPr lang="es-CO" smtClean="0"/>
              <a:t>22/11/2023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EEFB374-EA06-AF9B-0D6F-40B9043C8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3F98B23-1262-F53E-B229-DB9FEF39A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F39DA-960F-4F56-9C7B-B4EF0F94D9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91041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C6C6FF-A770-F568-4C31-93164765F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F7847D-69EE-F39C-38D0-DBEF441EE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E65E51-E316-6DB4-BDD4-13C628591E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4A1C7F3-D181-15A2-E756-BCD2FD74A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23863-E502-4F83-A2B6-A2CCB7C17611}" type="datetimeFigureOut">
              <a:rPr lang="es-CO" smtClean="0"/>
              <a:t>22/11/2023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4732F08-0E35-B245-1C43-CE3B743B5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68A1B-CBE4-F207-E6E8-32D72EEA9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F39DA-960F-4F56-9C7B-B4EF0F94D9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40881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7EF4B5-7D6A-A9E0-CC60-C974E4A39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78B1793-D2F2-12DC-DBB7-7534170A3D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8873623-3FF7-A0F1-DCCD-78E0A45DE6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AEDA2E-EB78-E6D9-994D-38FEFA8E3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23863-E502-4F83-A2B6-A2CCB7C17611}" type="datetimeFigureOut">
              <a:rPr lang="es-CO" smtClean="0"/>
              <a:t>22/11/2023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9C4E37-9E46-AAA2-9DE9-AB5F41AF1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CFC4528-7A55-4D7D-89EB-A2B8318F6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F39DA-960F-4F56-9C7B-B4EF0F94D9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67472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4AC0813-B78C-0093-2B35-83DD57E0B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F4951E4-45D8-CAA2-EF52-D8145DE735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458AD1E-53FB-8538-507F-08B3C6BD80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23863-E502-4F83-A2B6-A2CCB7C17611}" type="datetimeFigureOut">
              <a:rPr lang="es-CO" smtClean="0"/>
              <a:t>22/11/2023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4ACFC8-CD2F-5F6D-F968-165FB71D88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FDDB3BE-222B-4EF1-200E-8142922DE8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F39DA-960F-4F56-9C7B-B4EF0F94D9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2603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6B5DC86-2731-5357-1F30-E1C6D675C6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953" cy="6858000"/>
          </a:xfrm>
        </p:spPr>
      </p:pic>
    </p:spTree>
    <p:extLst>
      <p:ext uri="{BB962C8B-B14F-4D97-AF65-F5344CB8AC3E}">
        <p14:creationId xmlns:p14="http://schemas.microsoft.com/office/powerpoint/2010/main" val="1541474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FA1859A-8710-C178-B2D0-8A9C556127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310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CB45261-7A25-1B12-5B19-2D0024F872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779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D41BEAA-E475-B9FD-9BDD-EC6F0DB540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092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AFBB678-02D7-4EBF-267E-31CE461A10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09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311DAB6-E934-C4AF-7940-519D74AB20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187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42BE4C-E027-F3E6-0C5C-2778CA36C9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138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474DFBD-E090-DC3B-9242-7AC94302BF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210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C992D9F-2CF4-7E8A-31B9-A16C68FD8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6084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Panorámica</PresentationFormat>
  <Paragraphs>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Lizeth Mejia</dc:creator>
  <cp:lastModifiedBy>Lizeth Mejia</cp:lastModifiedBy>
  <cp:revision>1</cp:revision>
  <dcterms:created xsi:type="dcterms:W3CDTF">2023-11-22T13:37:09Z</dcterms:created>
  <dcterms:modified xsi:type="dcterms:W3CDTF">2023-11-22T13:43:55Z</dcterms:modified>
</cp:coreProperties>
</file>