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7" r:id="rId2"/>
    <p:sldId id="256"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B2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7" d="100"/>
          <a:sy n="117" d="100"/>
        </p:scale>
        <p:origin x="2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DBAD6-DCFD-4352-A790-8998E10A6546}" type="datetimeFigureOut">
              <a:rPr lang="en-US" smtClean="0"/>
              <a:t>1/21/2020</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02FB9-AA9C-443C-810D-B8BF878157C2}" type="slidenum">
              <a:rPr lang="en-US" smtClean="0"/>
              <a:t>‹Nº›</a:t>
            </a:fld>
            <a:endParaRPr lang="en-US"/>
          </a:p>
        </p:txBody>
      </p:sp>
    </p:spTree>
    <p:extLst>
      <p:ext uri="{BB962C8B-B14F-4D97-AF65-F5344CB8AC3E}">
        <p14:creationId xmlns:p14="http://schemas.microsoft.com/office/powerpoint/2010/main" val="1744296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DA859699-18D9-445F-8E6D-07BFCE615F04}" type="datetime1">
              <a:rPr lang="en-US" smtClean="0"/>
              <a:t>1/21/2020</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944332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737DB62B-9190-4A31-8860-0001101E9DB9}" type="datetime1">
              <a:rPr lang="en-US" smtClean="0"/>
              <a:t>1/21/2020</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842352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645B0C38-4540-4243-B59A-110FE1F63C43}" type="datetime1">
              <a:rPr lang="en-US" smtClean="0"/>
              <a:t>1/21/2020</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418948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956D085C-D0A5-47C9-8607-7004E24388DF}" type="datetime1">
              <a:rPr lang="en-US" smtClean="0"/>
              <a:t>1/21/2020</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3398831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97E20B17-A95E-4B82-B170-071A6629F501}" type="datetime1">
              <a:rPr lang="en-US" smtClean="0"/>
              <a:t>1/21/2020</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02596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EF790E2D-20F6-46EA-9DEC-F1F965EB2490}" type="datetime1">
              <a:rPr lang="en-US" smtClean="0"/>
              <a:t>1/21/2020</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748932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90FF8630-0A2F-4210-9EA0-4E19CB16C77E}" type="datetime1">
              <a:rPr lang="en-US" smtClean="0"/>
              <a:t>1/21/2020</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197226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61AFB381-3A0A-4929-ACDD-B19A2C3D9068}" type="datetime1">
              <a:rPr lang="en-US" smtClean="0"/>
              <a:t>1/21/2020</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1874809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F51891B-4D6E-4076-B877-624EE9F71231}" type="datetime1">
              <a:rPr lang="en-US" smtClean="0"/>
              <a:t>1/21/2020</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052442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9C670A42-2523-4534-B4B8-6BE1C6A5369C}" type="datetime1">
              <a:rPr lang="en-US" smtClean="0"/>
              <a:t>1/21/2020</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1886762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A9613AEF-0C4B-4E05-B54E-CA695AA04BC0}" type="datetime1">
              <a:rPr lang="en-US" smtClean="0"/>
              <a:t>1/21/2020</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56F6C6F-08BA-4F04-B5FC-8CEDA87A251D}" type="slidenum">
              <a:rPr lang="en-US" smtClean="0"/>
              <a:t>‹Nº›</a:t>
            </a:fld>
            <a:endParaRPr lang="en-US"/>
          </a:p>
        </p:txBody>
      </p:sp>
    </p:spTree>
    <p:extLst>
      <p:ext uri="{BB962C8B-B14F-4D97-AF65-F5344CB8AC3E}">
        <p14:creationId xmlns:p14="http://schemas.microsoft.com/office/powerpoint/2010/main" val="2703368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89A8E8-AFEB-446C-B69D-2D03F59F4E11}" type="datetime1">
              <a:rPr lang="en-US" smtClean="0"/>
              <a:t>1/21/2020</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6F6C6F-08BA-4F04-B5FC-8CEDA87A251D}" type="slidenum">
              <a:rPr lang="en-US" smtClean="0"/>
              <a:t>‹Nº›</a:t>
            </a:fld>
            <a:endParaRPr lang="en-US"/>
          </a:p>
        </p:txBody>
      </p:sp>
    </p:spTree>
    <p:extLst>
      <p:ext uri="{BB962C8B-B14F-4D97-AF65-F5344CB8AC3E}">
        <p14:creationId xmlns:p14="http://schemas.microsoft.com/office/powerpoint/2010/main" val="4055704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EB2BF"/>
        </a:solid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4312" y="957553"/>
            <a:ext cx="3495940" cy="4767943"/>
          </a:xfrm>
          <a:prstGeom prst="rect">
            <a:avLst/>
          </a:prstGeom>
        </p:spPr>
      </p:pic>
      <p:sp>
        <p:nvSpPr>
          <p:cNvPr id="6" name="Marcador de número de diapositiva 5"/>
          <p:cNvSpPr>
            <a:spLocks noGrp="1"/>
          </p:cNvSpPr>
          <p:nvPr>
            <p:ph type="sldNum" sz="quarter" idx="12"/>
          </p:nvPr>
        </p:nvSpPr>
        <p:spPr/>
        <p:txBody>
          <a:bodyPr/>
          <a:lstStyle/>
          <a:p>
            <a:fld id="{F56F6C6F-08BA-4F04-B5FC-8CEDA87A251D}" type="slidenum">
              <a:rPr lang="en-US" smtClean="0"/>
              <a:t>1</a:t>
            </a:fld>
            <a:endParaRPr lang="en-US"/>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441722"/>
          </a:xfrm>
          <a:prstGeom prst="rect">
            <a:avLst/>
          </a:prstGeom>
        </p:spPr>
      </p:pic>
    </p:spTree>
    <p:extLst>
      <p:ext uri="{BB962C8B-B14F-4D97-AF65-F5344CB8AC3E}">
        <p14:creationId xmlns:p14="http://schemas.microsoft.com/office/powerpoint/2010/main" val="53211256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159680"/>
          </a:xfrm>
        </p:spPr>
        <p:txBody>
          <a:bodyPr/>
          <a:lstStyle/>
          <a:p>
            <a:r>
              <a:rPr lang="es-MX" b="1" dirty="0" smtClean="0">
                <a:solidFill>
                  <a:schemeClr val="tx1">
                    <a:lumMod val="65000"/>
                    <a:lumOff val="35000"/>
                  </a:schemeClr>
                </a:solidFill>
                <a:latin typeface="Montserrat" panose="00000800000000000000" pitchFamily="2" charset="0"/>
              </a:rPr>
              <a:t>TÍTULO</a:t>
            </a:r>
            <a:endParaRPr lang="en-US" b="1" dirty="0">
              <a:solidFill>
                <a:schemeClr val="tx1">
                  <a:lumMod val="65000"/>
                  <a:lumOff val="35000"/>
                </a:schemeClr>
              </a:solidFill>
              <a:latin typeface="Montserrat" panose="00000800000000000000" pitchFamily="2" charset="0"/>
            </a:endParaRPr>
          </a:p>
        </p:txBody>
      </p:sp>
      <p:sp>
        <p:nvSpPr>
          <p:cNvPr id="3" name="Subtítulo 2"/>
          <p:cNvSpPr>
            <a:spLocks noGrp="1"/>
          </p:cNvSpPr>
          <p:nvPr>
            <p:ph type="subTitle" idx="1"/>
          </p:nvPr>
        </p:nvSpPr>
        <p:spPr>
          <a:xfrm>
            <a:off x="1524000" y="3441020"/>
            <a:ext cx="9144000" cy="428851"/>
          </a:xfrm>
        </p:spPr>
        <p:txBody>
          <a:bodyPr/>
          <a:lstStyle/>
          <a:p>
            <a:r>
              <a:rPr lang="es-MX" dirty="0" smtClean="0">
                <a:solidFill>
                  <a:schemeClr val="tx1">
                    <a:lumMod val="65000"/>
                    <a:lumOff val="35000"/>
                  </a:schemeClr>
                </a:solidFill>
                <a:latin typeface="Montserrat" panose="00000800000000000000" pitchFamily="2" charset="0"/>
              </a:rPr>
              <a:t>SUBTÍTULO</a:t>
            </a:r>
            <a:endParaRPr lang="en-US" dirty="0">
              <a:solidFill>
                <a:schemeClr val="tx1">
                  <a:lumMod val="65000"/>
                  <a:lumOff val="35000"/>
                </a:schemeClr>
              </a:solidFill>
              <a:latin typeface="Montserrat" panose="00000800000000000000" pitchFamily="2" charset="0"/>
            </a:endParaRPr>
          </a:p>
        </p:txBody>
      </p:sp>
      <p:sp>
        <p:nvSpPr>
          <p:cNvPr id="8" name="Subtítulo 2"/>
          <p:cNvSpPr txBox="1">
            <a:spLocks/>
          </p:cNvSpPr>
          <p:nvPr/>
        </p:nvSpPr>
        <p:spPr>
          <a:xfrm>
            <a:off x="2468335" y="3943350"/>
            <a:ext cx="7255329" cy="117565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1600" dirty="0" smtClean="0">
                <a:solidFill>
                  <a:schemeClr val="tx1">
                    <a:lumMod val="65000"/>
                    <a:lumOff val="35000"/>
                  </a:schemeClr>
                </a:solidFill>
                <a:latin typeface="Museo Sans 300" panose="02000000000000000000" pitchFamily="50" charset="0"/>
              </a:rPr>
              <a:t>Párrafo para descripción</a:t>
            </a:r>
            <a:endParaRPr lang="en-US" sz="1600" dirty="0">
              <a:solidFill>
                <a:schemeClr val="tx1">
                  <a:lumMod val="65000"/>
                  <a:lumOff val="35000"/>
                </a:schemeClr>
              </a:solidFill>
              <a:latin typeface="Museo Sans 300" panose="02000000000000000000" pitchFamily="50" charset="0"/>
            </a:endParaRPr>
          </a:p>
        </p:txBody>
      </p:sp>
      <p:grpSp>
        <p:nvGrpSpPr>
          <p:cNvPr id="9" name="Grupo 8"/>
          <p:cNvGrpSpPr/>
          <p:nvPr/>
        </p:nvGrpSpPr>
        <p:grpSpPr>
          <a:xfrm>
            <a:off x="0" y="0"/>
            <a:ext cx="12192000" cy="963386"/>
            <a:chOff x="0" y="0"/>
            <a:chExt cx="12192000" cy="963386"/>
          </a:xfrm>
        </p:grpSpPr>
        <p:sp>
          <p:nvSpPr>
            <p:cNvPr id="10" name="Rectángulo 9"/>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grpSp>
        <p:nvGrpSpPr>
          <p:cNvPr id="12" name="Grupo 11"/>
          <p:cNvGrpSpPr/>
          <p:nvPr/>
        </p:nvGrpSpPr>
        <p:grpSpPr>
          <a:xfrm>
            <a:off x="0" y="5894614"/>
            <a:ext cx="12192000" cy="963387"/>
            <a:chOff x="0" y="5894614"/>
            <a:chExt cx="12192000" cy="963387"/>
          </a:xfrm>
        </p:grpSpPr>
        <p:sp>
          <p:nvSpPr>
            <p:cNvPr id="13" name="Rectángulo 12"/>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5" name="Imagen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Tree>
    <p:extLst>
      <p:ext uri="{BB962C8B-B14F-4D97-AF65-F5344CB8AC3E}">
        <p14:creationId xmlns:p14="http://schemas.microsoft.com/office/powerpoint/2010/main" val="79718943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4692" y="1321766"/>
            <a:ext cx="9730695" cy="525695"/>
          </a:xfrm>
        </p:spPr>
        <p:txBody>
          <a:bodyPr>
            <a:normAutofit fontScale="90000"/>
          </a:bodyPr>
          <a:lstStyle/>
          <a:p>
            <a:pPr algn="l"/>
            <a:r>
              <a:rPr lang="es-MX" sz="3200" b="1" dirty="0" smtClean="0">
                <a:solidFill>
                  <a:schemeClr val="tx1">
                    <a:lumMod val="65000"/>
                    <a:lumOff val="35000"/>
                  </a:schemeClr>
                </a:solidFill>
                <a:latin typeface="Montserrat" panose="00000800000000000000" pitchFamily="2" charset="0"/>
              </a:rPr>
              <a:t>TÍTULO</a:t>
            </a:r>
            <a:endParaRPr lang="en-US" sz="3200" b="1" dirty="0">
              <a:solidFill>
                <a:schemeClr val="tx1">
                  <a:lumMod val="65000"/>
                  <a:lumOff val="35000"/>
                </a:schemeClr>
              </a:solidFill>
              <a:latin typeface="Montserrat" panose="00000800000000000000" pitchFamily="2" charset="0"/>
            </a:endParaRPr>
          </a:p>
        </p:txBody>
      </p:sp>
      <p:sp>
        <p:nvSpPr>
          <p:cNvPr id="18" name="Marcador de posición de imagen 17"/>
          <p:cNvSpPr>
            <a:spLocks noGrp="1"/>
          </p:cNvSpPr>
          <p:nvPr>
            <p:ph type="pic" idx="1"/>
          </p:nvPr>
        </p:nvSpPr>
        <p:spPr>
          <a:xfrm>
            <a:off x="6441620" y="2441121"/>
            <a:ext cx="4913767" cy="3037115"/>
          </a:xfrm>
        </p:spPr>
      </p:sp>
      <p:sp>
        <p:nvSpPr>
          <p:cNvPr id="3" name="Subtítulo 2"/>
          <p:cNvSpPr>
            <a:spLocks noGrp="1"/>
          </p:cNvSpPr>
          <p:nvPr>
            <p:ph type="body" sz="half" idx="2"/>
          </p:nvPr>
        </p:nvSpPr>
        <p:spPr>
          <a:xfrm>
            <a:off x="1624692" y="1887434"/>
            <a:ext cx="9788979" cy="318408"/>
          </a:xfrm>
        </p:spPr>
        <p:txBody>
          <a:bodyPr>
            <a:normAutofit/>
          </a:bodyPr>
          <a:lstStyle/>
          <a:p>
            <a:pPr algn="l"/>
            <a:r>
              <a:rPr lang="es-MX" sz="1600" dirty="0" smtClean="0">
                <a:solidFill>
                  <a:schemeClr val="tx1">
                    <a:lumMod val="65000"/>
                    <a:lumOff val="35000"/>
                  </a:schemeClr>
                </a:solidFill>
                <a:latin typeface="Montserrat" panose="00000800000000000000" pitchFamily="2" charset="0"/>
              </a:rPr>
              <a:t>SUBTÍTULO</a:t>
            </a:r>
            <a:endParaRPr lang="en-US" sz="1600" dirty="0">
              <a:solidFill>
                <a:schemeClr val="tx1">
                  <a:lumMod val="65000"/>
                  <a:lumOff val="35000"/>
                </a:schemeClr>
              </a:solidFill>
              <a:latin typeface="Montserrat" panose="00000800000000000000" pitchFamily="2" charset="0"/>
            </a:endParaRPr>
          </a:p>
        </p:txBody>
      </p:sp>
      <p:grpSp>
        <p:nvGrpSpPr>
          <p:cNvPr id="20" name="Grupo 19"/>
          <p:cNvGrpSpPr/>
          <p:nvPr/>
        </p:nvGrpSpPr>
        <p:grpSpPr>
          <a:xfrm>
            <a:off x="0" y="0"/>
            <a:ext cx="12192000" cy="963386"/>
            <a:chOff x="0" y="0"/>
            <a:chExt cx="12192000" cy="963386"/>
          </a:xfrm>
        </p:grpSpPr>
        <p:sp>
          <p:nvSpPr>
            <p:cNvPr id="4" name="Rectángulo 3"/>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sp>
        <p:nvSpPr>
          <p:cNvPr id="7" name="Subtítulo 2"/>
          <p:cNvSpPr txBox="1">
            <a:spLocks/>
          </p:cNvSpPr>
          <p:nvPr/>
        </p:nvSpPr>
        <p:spPr>
          <a:xfrm>
            <a:off x="1541633" y="2318657"/>
            <a:ext cx="4551257" cy="26918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600" dirty="0" smtClean="0">
                <a:solidFill>
                  <a:schemeClr val="tx1">
                    <a:lumMod val="65000"/>
                    <a:lumOff val="35000"/>
                  </a:schemeClr>
                </a:solidFill>
                <a:latin typeface="Museo Sans 300" panose="02000000000000000000" pitchFamily="50" charset="0"/>
              </a:rPr>
              <a:t>Este es un párrafo Este es un párrafo Este es un párrafo Este es un párrafo Este es un párrafo Este es un párrafo Este es un párrafo Este es un párrafo Este es un párrafo </a:t>
            </a:r>
            <a:endParaRPr lang="en-US" sz="1600" dirty="0" smtClean="0">
              <a:solidFill>
                <a:schemeClr val="tx1">
                  <a:lumMod val="65000"/>
                  <a:lumOff val="35000"/>
                </a:schemeClr>
              </a:solidFill>
              <a:latin typeface="Museo Sans 300" panose="02000000000000000000" pitchFamily="50" charset="0"/>
            </a:endParaRPr>
          </a:p>
          <a:p>
            <a:pPr algn="l"/>
            <a:endParaRPr lang="en-US" sz="1600" dirty="0">
              <a:solidFill>
                <a:srgbClr val="2EB2BF"/>
              </a:solidFill>
              <a:latin typeface="Museo Sans 300" panose="02000000000000000000" pitchFamily="50" charset="0"/>
            </a:endParaRPr>
          </a:p>
        </p:txBody>
      </p:sp>
      <p:grpSp>
        <p:nvGrpSpPr>
          <p:cNvPr id="19" name="Grupo 18"/>
          <p:cNvGrpSpPr/>
          <p:nvPr/>
        </p:nvGrpSpPr>
        <p:grpSpPr>
          <a:xfrm>
            <a:off x="0" y="5894614"/>
            <a:ext cx="12192000" cy="963387"/>
            <a:chOff x="0" y="5894614"/>
            <a:chExt cx="12192000" cy="963387"/>
          </a:xfrm>
        </p:grpSpPr>
        <p:sp>
          <p:nvSpPr>
            <p:cNvPr id="6" name="Rectángulo 5"/>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
        <p:nvSpPr>
          <p:cNvPr id="14" name="Subtítulo 2"/>
          <p:cNvSpPr txBox="1">
            <a:spLocks/>
          </p:cNvSpPr>
          <p:nvPr/>
        </p:nvSpPr>
        <p:spPr>
          <a:xfrm>
            <a:off x="1524000" y="473529"/>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useo Sans 300" panose="02000000000000000000" pitchFamily="50" charset="0"/>
              </a:rPr>
              <a:t>Antetítulo</a:t>
            </a:r>
            <a:endParaRPr lang="en-US" sz="1200" dirty="0">
              <a:solidFill>
                <a:schemeClr val="bg1"/>
              </a:solidFill>
              <a:latin typeface="Museo Sans 300" panose="02000000000000000000" pitchFamily="50" charset="0"/>
            </a:endParaRPr>
          </a:p>
        </p:txBody>
      </p:sp>
    </p:spTree>
    <p:extLst>
      <p:ext uri="{BB962C8B-B14F-4D97-AF65-F5344CB8AC3E}">
        <p14:creationId xmlns:p14="http://schemas.microsoft.com/office/powerpoint/2010/main" val="70917836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4692" y="1321766"/>
            <a:ext cx="9730695" cy="525695"/>
          </a:xfrm>
        </p:spPr>
        <p:txBody>
          <a:bodyPr>
            <a:normAutofit fontScale="90000"/>
          </a:bodyPr>
          <a:lstStyle/>
          <a:p>
            <a:pPr algn="l"/>
            <a:r>
              <a:rPr lang="es-MX" sz="3200" b="1" dirty="0" smtClean="0">
                <a:solidFill>
                  <a:schemeClr val="tx1">
                    <a:lumMod val="65000"/>
                    <a:lumOff val="35000"/>
                  </a:schemeClr>
                </a:solidFill>
                <a:latin typeface="Montserrat" panose="00000800000000000000" pitchFamily="2" charset="0"/>
              </a:rPr>
              <a:t>TÍTULO</a:t>
            </a:r>
            <a:endParaRPr lang="en-US" sz="3200" b="1" dirty="0">
              <a:solidFill>
                <a:schemeClr val="tx1">
                  <a:lumMod val="65000"/>
                  <a:lumOff val="35000"/>
                </a:schemeClr>
              </a:solidFill>
              <a:latin typeface="Montserrat" panose="00000800000000000000" pitchFamily="2" charset="0"/>
            </a:endParaRPr>
          </a:p>
        </p:txBody>
      </p:sp>
      <p:sp>
        <p:nvSpPr>
          <p:cNvPr id="18" name="Marcador de posición de imagen 17"/>
          <p:cNvSpPr>
            <a:spLocks noGrp="1"/>
          </p:cNvSpPr>
          <p:nvPr>
            <p:ph type="pic" idx="1"/>
          </p:nvPr>
        </p:nvSpPr>
        <p:spPr>
          <a:xfrm>
            <a:off x="6441620" y="2441121"/>
            <a:ext cx="4913767" cy="3037115"/>
          </a:xfrm>
        </p:spPr>
      </p:sp>
      <p:sp>
        <p:nvSpPr>
          <p:cNvPr id="3" name="Subtítulo 2"/>
          <p:cNvSpPr>
            <a:spLocks noGrp="1"/>
          </p:cNvSpPr>
          <p:nvPr>
            <p:ph type="body" sz="half" idx="2"/>
          </p:nvPr>
        </p:nvSpPr>
        <p:spPr>
          <a:xfrm>
            <a:off x="1624692" y="1887434"/>
            <a:ext cx="9788979" cy="318408"/>
          </a:xfrm>
        </p:spPr>
        <p:txBody>
          <a:bodyPr>
            <a:normAutofit/>
          </a:bodyPr>
          <a:lstStyle/>
          <a:p>
            <a:pPr algn="l"/>
            <a:r>
              <a:rPr lang="es-MX" sz="1600" dirty="0" smtClean="0">
                <a:solidFill>
                  <a:schemeClr val="tx1">
                    <a:lumMod val="65000"/>
                    <a:lumOff val="35000"/>
                  </a:schemeClr>
                </a:solidFill>
                <a:latin typeface="Montserrat" panose="00000800000000000000" pitchFamily="2" charset="0"/>
              </a:rPr>
              <a:t>SUBTÍTULO</a:t>
            </a:r>
            <a:endParaRPr lang="en-US" sz="1600" dirty="0">
              <a:solidFill>
                <a:schemeClr val="tx1">
                  <a:lumMod val="65000"/>
                  <a:lumOff val="35000"/>
                </a:schemeClr>
              </a:solidFill>
              <a:latin typeface="Montserrat" panose="00000800000000000000" pitchFamily="2" charset="0"/>
            </a:endParaRPr>
          </a:p>
        </p:txBody>
      </p:sp>
      <p:grpSp>
        <p:nvGrpSpPr>
          <p:cNvPr id="20" name="Grupo 19"/>
          <p:cNvGrpSpPr/>
          <p:nvPr/>
        </p:nvGrpSpPr>
        <p:grpSpPr>
          <a:xfrm>
            <a:off x="0" y="0"/>
            <a:ext cx="12192000" cy="963386"/>
            <a:chOff x="0" y="0"/>
            <a:chExt cx="12192000" cy="963386"/>
          </a:xfrm>
        </p:grpSpPr>
        <p:sp>
          <p:nvSpPr>
            <p:cNvPr id="4" name="Rectángulo 3"/>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sp>
        <p:nvSpPr>
          <p:cNvPr id="7" name="Subtítulo 2"/>
          <p:cNvSpPr txBox="1">
            <a:spLocks/>
          </p:cNvSpPr>
          <p:nvPr/>
        </p:nvSpPr>
        <p:spPr>
          <a:xfrm>
            <a:off x="1541633" y="2318657"/>
            <a:ext cx="4551257" cy="26918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600" dirty="0" smtClean="0">
                <a:solidFill>
                  <a:schemeClr val="tx1">
                    <a:lumMod val="65000"/>
                    <a:lumOff val="35000"/>
                  </a:schemeClr>
                </a:solidFill>
                <a:latin typeface="Museo Sans 300" panose="02000000000000000000" pitchFamily="50" charset="0"/>
              </a:rPr>
              <a:t>Este es un párrafo Este es un párrafo Este es un párrafo Este es un párrafo Este es un párrafo Este es un párrafo Este es un párrafo Este es un párrafo Este es un párrafo </a:t>
            </a:r>
            <a:endParaRPr lang="en-US" sz="1600" dirty="0" smtClean="0">
              <a:solidFill>
                <a:schemeClr val="tx1">
                  <a:lumMod val="65000"/>
                  <a:lumOff val="35000"/>
                </a:schemeClr>
              </a:solidFill>
              <a:latin typeface="Museo Sans 300" panose="02000000000000000000" pitchFamily="50" charset="0"/>
            </a:endParaRPr>
          </a:p>
          <a:p>
            <a:pPr algn="l"/>
            <a:endParaRPr lang="en-US" sz="1600" dirty="0">
              <a:solidFill>
                <a:srgbClr val="2EB2BF"/>
              </a:solidFill>
              <a:latin typeface="Museo Sans 300" panose="02000000000000000000" pitchFamily="50" charset="0"/>
            </a:endParaRPr>
          </a:p>
        </p:txBody>
      </p:sp>
      <p:grpSp>
        <p:nvGrpSpPr>
          <p:cNvPr id="19" name="Grupo 18"/>
          <p:cNvGrpSpPr/>
          <p:nvPr/>
        </p:nvGrpSpPr>
        <p:grpSpPr>
          <a:xfrm>
            <a:off x="0" y="5894614"/>
            <a:ext cx="12192000" cy="963387"/>
            <a:chOff x="0" y="5894614"/>
            <a:chExt cx="12192000" cy="963387"/>
          </a:xfrm>
        </p:grpSpPr>
        <p:sp>
          <p:nvSpPr>
            <p:cNvPr id="6" name="Rectángulo 5"/>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
        <p:nvSpPr>
          <p:cNvPr id="14" name="Subtítulo 2"/>
          <p:cNvSpPr txBox="1">
            <a:spLocks/>
          </p:cNvSpPr>
          <p:nvPr/>
        </p:nvSpPr>
        <p:spPr>
          <a:xfrm>
            <a:off x="1524000" y="473529"/>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useo Sans 300" panose="02000000000000000000" pitchFamily="50" charset="0"/>
              </a:rPr>
              <a:t>Antetítulo</a:t>
            </a:r>
            <a:endParaRPr lang="en-US" sz="1200" dirty="0">
              <a:solidFill>
                <a:schemeClr val="bg1"/>
              </a:solidFill>
              <a:latin typeface="Museo Sans 300" panose="02000000000000000000" pitchFamily="50" charset="0"/>
            </a:endParaRPr>
          </a:p>
        </p:txBody>
      </p:sp>
    </p:spTree>
    <p:extLst>
      <p:ext uri="{BB962C8B-B14F-4D97-AF65-F5344CB8AC3E}">
        <p14:creationId xmlns:p14="http://schemas.microsoft.com/office/powerpoint/2010/main" val="394756498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4692" y="1321766"/>
            <a:ext cx="9730695" cy="525695"/>
          </a:xfrm>
        </p:spPr>
        <p:txBody>
          <a:bodyPr>
            <a:normAutofit fontScale="90000"/>
          </a:bodyPr>
          <a:lstStyle/>
          <a:p>
            <a:pPr algn="l"/>
            <a:r>
              <a:rPr lang="es-MX" sz="3200" b="1" dirty="0" smtClean="0">
                <a:solidFill>
                  <a:schemeClr val="tx1">
                    <a:lumMod val="65000"/>
                    <a:lumOff val="35000"/>
                  </a:schemeClr>
                </a:solidFill>
                <a:latin typeface="Montserrat" panose="00000800000000000000" pitchFamily="2" charset="0"/>
              </a:rPr>
              <a:t>TÍTULO</a:t>
            </a:r>
            <a:endParaRPr lang="en-US" sz="3200" b="1" dirty="0">
              <a:solidFill>
                <a:schemeClr val="tx1">
                  <a:lumMod val="65000"/>
                  <a:lumOff val="35000"/>
                </a:schemeClr>
              </a:solidFill>
              <a:latin typeface="Montserrat" panose="00000800000000000000" pitchFamily="2" charset="0"/>
            </a:endParaRPr>
          </a:p>
        </p:txBody>
      </p:sp>
      <p:sp>
        <p:nvSpPr>
          <p:cNvPr id="18" name="Marcador de posición de imagen 17"/>
          <p:cNvSpPr>
            <a:spLocks noGrp="1"/>
          </p:cNvSpPr>
          <p:nvPr>
            <p:ph type="pic" idx="1"/>
          </p:nvPr>
        </p:nvSpPr>
        <p:spPr>
          <a:xfrm>
            <a:off x="6441620" y="2441121"/>
            <a:ext cx="4913767" cy="3037115"/>
          </a:xfrm>
        </p:spPr>
      </p:sp>
      <p:sp>
        <p:nvSpPr>
          <p:cNvPr id="3" name="Subtítulo 2"/>
          <p:cNvSpPr>
            <a:spLocks noGrp="1"/>
          </p:cNvSpPr>
          <p:nvPr>
            <p:ph type="body" sz="half" idx="2"/>
          </p:nvPr>
        </p:nvSpPr>
        <p:spPr>
          <a:xfrm>
            <a:off x="1624692" y="1887434"/>
            <a:ext cx="9788979" cy="318408"/>
          </a:xfrm>
        </p:spPr>
        <p:txBody>
          <a:bodyPr>
            <a:normAutofit/>
          </a:bodyPr>
          <a:lstStyle/>
          <a:p>
            <a:pPr algn="l"/>
            <a:r>
              <a:rPr lang="es-MX" sz="1600" dirty="0" smtClean="0">
                <a:solidFill>
                  <a:schemeClr val="tx1">
                    <a:lumMod val="65000"/>
                    <a:lumOff val="35000"/>
                  </a:schemeClr>
                </a:solidFill>
                <a:latin typeface="Montserrat" panose="00000800000000000000" pitchFamily="2" charset="0"/>
              </a:rPr>
              <a:t>SUBTÍTULO</a:t>
            </a:r>
            <a:endParaRPr lang="en-US" sz="1600" dirty="0">
              <a:solidFill>
                <a:schemeClr val="tx1">
                  <a:lumMod val="65000"/>
                  <a:lumOff val="35000"/>
                </a:schemeClr>
              </a:solidFill>
              <a:latin typeface="Montserrat" panose="00000800000000000000" pitchFamily="2" charset="0"/>
            </a:endParaRPr>
          </a:p>
        </p:txBody>
      </p:sp>
      <p:grpSp>
        <p:nvGrpSpPr>
          <p:cNvPr id="20" name="Grupo 19"/>
          <p:cNvGrpSpPr/>
          <p:nvPr/>
        </p:nvGrpSpPr>
        <p:grpSpPr>
          <a:xfrm>
            <a:off x="0" y="0"/>
            <a:ext cx="12192000" cy="963386"/>
            <a:chOff x="0" y="0"/>
            <a:chExt cx="12192000" cy="963386"/>
          </a:xfrm>
        </p:grpSpPr>
        <p:sp>
          <p:nvSpPr>
            <p:cNvPr id="4" name="Rectángulo 3"/>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sp>
        <p:nvSpPr>
          <p:cNvPr id="7" name="Subtítulo 2"/>
          <p:cNvSpPr txBox="1">
            <a:spLocks/>
          </p:cNvSpPr>
          <p:nvPr/>
        </p:nvSpPr>
        <p:spPr>
          <a:xfrm>
            <a:off x="1541633" y="2318657"/>
            <a:ext cx="4551257" cy="26918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600" dirty="0" smtClean="0">
                <a:solidFill>
                  <a:schemeClr val="tx1">
                    <a:lumMod val="65000"/>
                    <a:lumOff val="35000"/>
                  </a:schemeClr>
                </a:solidFill>
                <a:latin typeface="Museo Sans 300" panose="02000000000000000000" pitchFamily="50" charset="0"/>
              </a:rPr>
              <a:t>Este es un párrafo Este es un párrafo Este es un párrafo Este es un párrafo Este es un párrafo Este es un párrafo Este es un párrafo Este es un párrafo Este es un párrafo </a:t>
            </a:r>
            <a:endParaRPr lang="en-US" sz="1600" dirty="0" smtClean="0">
              <a:solidFill>
                <a:schemeClr val="tx1">
                  <a:lumMod val="65000"/>
                  <a:lumOff val="35000"/>
                </a:schemeClr>
              </a:solidFill>
              <a:latin typeface="Museo Sans 300" panose="02000000000000000000" pitchFamily="50" charset="0"/>
            </a:endParaRPr>
          </a:p>
          <a:p>
            <a:pPr algn="l"/>
            <a:endParaRPr lang="en-US" sz="1600" dirty="0">
              <a:solidFill>
                <a:srgbClr val="2EB2BF"/>
              </a:solidFill>
              <a:latin typeface="Museo Sans 300" panose="02000000000000000000" pitchFamily="50" charset="0"/>
            </a:endParaRPr>
          </a:p>
        </p:txBody>
      </p:sp>
      <p:grpSp>
        <p:nvGrpSpPr>
          <p:cNvPr id="19" name="Grupo 18"/>
          <p:cNvGrpSpPr/>
          <p:nvPr/>
        </p:nvGrpSpPr>
        <p:grpSpPr>
          <a:xfrm>
            <a:off x="0" y="5894614"/>
            <a:ext cx="12192000" cy="963387"/>
            <a:chOff x="0" y="5894614"/>
            <a:chExt cx="12192000" cy="963387"/>
          </a:xfrm>
        </p:grpSpPr>
        <p:sp>
          <p:nvSpPr>
            <p:cNvPr id="6" name="Rectángulo 5"/>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
        <p:nvSpPr>
          <p:cNvPr id="14" name="Subtítulo 2"/>
          <p:cNvSpPr txBox="1">
            <a:spLocks/>
          </p:cNvSpPr>
          <p:nvPr/>
        </p:nvSpPr>
        <p:spPr>
          <a:xfrm>
            <a:off x="1524000" y="473529"/>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useo Sans 300" panose="02000000000000000000" pitchFamily="50" charset="0"/>
              </a:rPr>
              <a:t>Antetítulo</a:t>
            </a:r>
            <a:endParaRPr lang="en-US" sz="1200" dirty="0">
              <a:solidFill>
                <a:schemeClr val="bg1"/>
              </a:solidFill>
              <a:latin typeface="Museo Sans 300" panose="02000000000000000000" pitchFamily="50" charset="0"/>
            </a:endParaRPr>
          </a:p>
        </p:txBody>
      </p:sp>
    </p:spTree>
    <p:extLst>
      <p:ext uri="{BB962C8B-B14F-4D97-AF65-F5344CB8AC3E}">
        <p14:creationId xmlns:p14="http://schemas.microsoft.com/office/powerpoint/2010/main" val="197049542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4692" y="1321766"/>
            <a:ext cx="9730695" cy="525695"/>
          </a:xfrm>
        </p:spPr>
        <p:txBody>
          <a:bodyPr>
            <a:normAutofit fontScale="90000"/>
          </a:bodyPr>
          <a:lstStyle/>
          <a:p>
            <a:pPr algn="l"/>
            <a:r>
              <a:rPr lang="es-MX" sz="3200" b="1" dirty="0" smtClean="0">
                <a:solidFill>
                  <a:schemeClr val="tx1">
                    <a:lumMod val="65000"/>
                    <a:lumOff val="35000"/>
                  </a:schemeClr>
                </a:solidFill>
                <a:latin typeface="Montserrat" panose="00000800000000000000" pitchFamily="2" charset="0"/>
              </a:rPr>
              <a:t>TÍTULO</a:t>
            </a:r>
            <a:endParaRPr lang="en-US" sz="3200" b="1" dirty="0">
              <a:solidFill>
                <a:schemeClr val="tx1">
                  <a:lumMod val="65000"/>
                  <a:lumOff val="35000"/>
                </a:schemeClr>
              </a:solidFill>
              <a:latin typeface="Montserrat" panose="00000800000000000000" pitchFamily="2" charset="0"/>
            </a:endParaRPr>
          </a:p>
        </p:txBody>
      </p:sp>
      <p:sp>
        <p:nvSpPr>
          <p:cNvPr id="18" name="Marcador de posición de imagen 17"/>
          <p:cNvSpPr>
            <a:spLocks noGrp="1"/>
          </p:cNvSpPr>
          <p:nvPr>
            <p:ph type="pic" idx="1"/>
          </p:nvPr>
        </p:nvSpPr>
        <p:spPr>
          <a:xfrm>
            <a:off x="6441620" y="2441121"/>
            <a:ext cx="4913767" cy="3037115"/>
          </a:xfrm>
        </p:spPr>
      </p:sp>
      <p:sp>
        <p:nvSpPr>
          <p:cNvPr id="3" name="Subtítulo 2"/>
          <p:cNvSpPr>
            <a:spLocks noGrp="1"/>
          </p:cNvSpPr>
          <p:nvPr>
            <p:ph type="body" sz="half" idx="2"/>
          </p:nvPr>
        </p:nvSpPr>
        <p:spPr>
          <a:xfrm>
            <a:off x="1624692" y="1887434"/>
            <a:ext cx="9788979" cy="318408"/>
          </a:xfrm>
        </p:spPr>
        <p:txBody>
          <a:bodyPr>
            <a:normAutofit/>
          </a:bodyPr>
          <a:lstStyle/>
          <a:p>
            <a:pPr algn="l"/>
            <a:r>
              <a:rPr lang="es-MX" sz="1600" dirty="0" smtClean="0">
                <a:solidFill>
                  <a:schemeClr val="tx1">
                    <a:lumMod val="65000"/>
                    <a:lumOff val="35000"/>
                  </a:schemeClr>
                </a:solidFill>
                <a:latin typeface="Montserrat" panose="00000800000000000000" pitchFamily="2" charset="0"/>
              </a:rPr>
              <a:t>SUBTÍTULO</a:t>
            </a:r>
            <a:endParaRPr lang="en-US" sz="1600" dirty="0">
              <a:solidFill>
                <a:schemeClr val="tx1">
                  <a:lumMod val="65000"/>
                  <a:lumOff val="35000"/>
                </a:schemeClr>
              </a:solidFill>
              <a:latin typeface="Montserrat" panose="00000800000000000000" pitchFamily="2" charset="0"/>
            </a:endParaRPr>
          </a:p>
        </p:txBody>
      </p:sp>
      <p:grpSp>
        <p:nvGrpSpPr>
          <p:cNvPr id="20" name="Grupo 19"/>
          <p:cNvGrpSpPr/>
          <p:nvPr/>
        </p:nvGrpSpPr>
        <p:grpSpPr>
          <a:xfrm>
            <a:off x="0" y="0"/>
            <a:ext cx="12192000" cy="963386"/>
            <a:chOff x="0" y="0"/>
            <a:chExt cx="12192000" cy="963386"/>
          </a:xfrm>
        </p:grpSpPr>
        <p:sp>
          <p:nvSpPr>
            <p:cNvPr id="4" name="Rectángulo 3"/>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sp>
        <p:nvSpPr>
          <p:cNvPr id="7" name="Subtítulo 2"/>
          <p:cNvSpPr txBox="1">
            <a:spLocks/>
          </p:cNvSpPr>
          <p:nvPr/>
        </p:nvSpPr>
        <p:spPr>
          <a:xfrm>
            <a:off x="1541633" y="2318657"/>
            <a:ext cx="4551257" cy="26918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600" dirty="0" smtClean="0">
                <a:solidFill>
                  <a:schemeClr val="tx1">
                    <a:lumMod val="65000"/>
                    <a:lumOff val="35000"/>
                  </a:schemeClr>
                </a:solidFill>
                <a:latin typeface="Museo Sans 300" panose="02000000000000000000" pitchFamily="50" charset="0"/>
              </a:rPr>
              <a:t>Este es un párrafo Este es un párrafo Este es un párrafo Este es un párrafo Este es un párrafo Este es un párrafo Este es un párrafo Este es un párrafo Este es un párrafo </a:t>
            </a:r>
            <a:endParaRPr lang="en-US" sz="1600" dirty="0" smtClean="0">
              <a:solidFill>
                <a:schemeClr val="tx1">
                  <a:lumMod val="65000"/>
                  <a:lumOff val="35000"/>
                </a:schemeClr>
              </a:solidFill>
              <a:latin typeface="Museo Sans 300" panose="02000000000000000000" pitchFamily="50" charset="0"/>
            </a:endParaRPr>
          </a:p>
          <a:p>
            <a:pPr algn="l"/>
            <a:endParaRPr lang="en-US" sz="1600" dirty="0">
              <a:solidFill>
                <a:srgbClr val="2EB2BF"/>
              </a:solidFill>
              <a:latin typeface="Museo Sans 300" panose="02000000000000000000" pitchFamily="50" charset="0"/>
            </a:endParaRPr>
          </a:p>
        </p:txBody>
      </p:sp>
      <p:grpSp>
        <p:nvGrpSpPr>
          <p:cNvPr id="19" name="Grupo 18"/>
          <p:cNvGrpSpPr/>
          <p:nvPr/>
        </p:nvGrpSpPr>
        <p:grpSpPr>
          <a:xfrm>
            <a:off x="0" y="5894614"/>
            <a:ext cx="12192000" cy="963387"/>
            <a:chOff x="0" y="5894614"/>
            <a:chExt cx="12192000" cy="963387"/>
          </a:xfrm>
        </p:grpSpPr>
        <p:sp>
          <p:nvSpPr>
            <p:cNvPr id="6" name="Rectángulo 5"/>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
        <p:nvSpPr>
          <p:cNvPr id="14" name="Subtítulo 2"/>
          <p:cNvSpPr txBox="1">
            <a:spLocks/>
          </p:cNvSpPr>
          <p:nvPr/>
        </p:nvSpPr>
        <p:spPr>
          <a:xfrm>
            <a:off x="1524000" y="473529"/>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useo Sans 300" panose="02000000000000000000" pitchFamily="50" charset="0"/>
              </a:rPr>
              <a:t>Antetítulo</a:t>
            </a:r>
            <a:endParaRPr lang="en-US" sz="1200" dirty="0">
              <a:solidFill>
                <a:schemeClr val="bg1"/>
              </a:solidFill>
              <a:latin typeface="Museo Sans 300" panose="02000000000000000000" pitchFamily="50" charset="0"/>
            </a:endParaRPr>
          </a:p>
        </p:txBody>
      </p:sp>
    </p:spTree>
    <p:extLst>
      <p:ext uri="{BB962C8B-B14F-4D97-AF65-F5344CB8AC3E}">
        <p14:creationId xmlns:p14="http://schemas.microsoft.com/office/powerpoint/2010/main" val="2416437345"/>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4692" y="1321766"/>
            <a:ext cx="9730695" cy="525695"/>
          </a:xfrm>
        </p:spPr>
        <p:txBody>
          <a:bodyPr>
            <a:normAutofit fontScale="90000"/>
          </a:bodyPr>
          <a:lstStyle/>
          <a:p>
            <a:pPr algn="l"/>
            <a:r>
              <a:rPr lang="es-MX" sz="3200" b="1" dirty="0" smtClean="0">
                <a:solidFill>
                  <a:schemeClr val="tx1">
                    <a:lumMod val="65000"/>
                    <a:lumOff val="35000"/>
                  </a:schemeClr>
                </a:solidFill>
                <a:latin typeface="Montserrat" panose="00000800000000000000" pitchFamily="2" charset="0"/>
              </a:rPr>
              <a:t>TÍTULO</a:t>
            </a:r>
            <a:endParaRPr lang="en-US" sz="3200" b="1" dirty="0">
              <a:solidFill>
                <a:schemeClr val="tx1">
                  <a:lumMod val="65000"/>
                  <a:lumOff val="35000"/>
                </a:schemeClr>
              </a:solidFill>
              <a:latin typeface="Montserrat" panose="00000800000000000000" pitchFamily="2" charset="0"/>
            </a:endParaRPr>
          </a:p>
        </p:txBody>
      </p:sp>
      <p:sp>
        <p:nvSpPr>
          <p:cNvPr id="18" name="Marcador de posición de imagen 17"/>
          <p:cNvSpPr>
            <a:spLocks noGrp="1"/>
          </p:cNvSpPr>
          <p:nvPr>
            <p:ph type="pic" idx="1"/>
          </p:nvPr>
        </p:nvSpPr>
        <p:spPr>
          <a:xfrm>
            <a:off x="6441620" y="2441121"/>
            <a:ext cx="4913767" cy="3037115"/>
          </a:xfrm>
        </p:spPr>
      </p:sp>
      <p:sp>
        <p:nvSpPr>
          <p:cNvPr id="3" name="Subtítulo 2"/>
          <p:cNvSpPr>
            <a:spLocks noGrp="1"/>
          </p:cNvSpPr>
          <p:nvPr>
            <p:ph type="body" sz="half" idx="2"/>
          </p:nvPr>
        </p:nvSpPr>
        <p:spPr>
          <a:xfrm>
            <a:off x="1624692" y="1887434"/>
            <a:ext cx="9788979" cy="318408"/>
          </a:xfrm>
        </p:spPr>
        <p:txBody>
          <a:bodyPr>
            <a:normAutofit/>
          </a:bodyPr>
          <a:lstStyle/>
          <a:p>
            <a:pPr algn="l"/>
            <a:r>
              <a:rPr lang="es-MX" sz="1600" dirty="0" smtClean="0">
                <a:solidFill>
                  <a:schemeClr val="tx1">
                    <a:lumMod val="65000"/>
                    <a:lumOff val="35000"/>
                  </a:schemeClr>
                </a:solidFill>
                <a:latin typeface="Montserrat" panose="00000800000000000000" pitchFamily="2" charset="0"/>
              </a:rPr>
              <a:t>SUBTÍTULO</a:t>
            </a:r>
            <a:endParaRPr lang="en-US" sz="1600" dirty="0">
              <a:solidFill>
                <a:schemeClr val="tx1">
                  <a:lumMod val="65000"/>
                  <a:lumOff val="35000"/>
                </a:schemeClr>
              </a:solidFill>
              <a:latin typeface="Montserrat" panose="00000800000000000000" pitchFamily="2" charset="0"/>
            </a:endParaRPr>
          </a:p>
        </p:txBody>
      </p:sp>
      <p:grpSp>
        <p:nvGrpSpPr>
          <p:cNvPr id="20" name="Grupo 19"/>
          <p:cNvGrpSpPr/>
          <p:nvPr/>
        </p:nvGrpSpPr>
        <p:grpSpPr>
          <a:xfrm>
            <a:off x="0" y="0"/>
            <a:ext cx="12192000" cy="963386"/>
            <a:chOff x="0" y="0"/>
            <a:chExt cx="12192000" cy="963386"/>
          </a:xfrm>
        </p:grpSpPr>
        <p:sp>
          <p:nvSpPr>
            <p:cNvPr id="4" name="Rectángulo 3"/>
            <p:cNvSpPr/>
            <p:nvPr/>
          </p:nvSpPr>
          <p:spPr>
            <a:xfrm>
              <a:off x="0" y="0"/>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0202" y="0"/>
              <a:ext cx="2190862" cy="963386"/>
            </a:xfrm>
            <a:prstGeom prst="rect">
              <a:avLst/>
            </a:prstGeom>
          </p:spPr>
        </p:pic>
      </p:grpSp>
      <p:sp>
        <p:nvSpPr>
          <p:cNvPr id="7" name="Subtítulo 2"/>
          <p:cNvSpPr txBox="1">
            <a:spLocks/>
          </p:cNvSpPr>
          <p:nvPr/>
        </p:nvSpPr>
        <p:spPr>
          <a:xfrm>
            <a:off x="1541633" y="2318657"/>
            <a:ext cx="4551257" cy="26918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600" dirty="0" smtClean="0">
                <a:solidFill>
                  <a:schemeClr val="tx1">
                    <a:lumMod val="65000"/>
                    <a:lumOff val="35000"/>
                  </a:schemeClr>
                </a:solidFill>
                <a:latin typeface="Museo Sans 300" panose="02000000000000000000" pitchFamily="50" charset="0"/>
              </a:rPr>
              <a:t>Este es un párrafo Este es un párrafo Este es un párrafo Este es un párrafo Este es un párrafo Este es un párrafo Este es un párrafo Este es un párrafo Este es un párrafo </a:t>
            </a:r>
            <a:endParaRPr lang="en-US" sz="1600" dirty="0" smtClean="0">
              <a:solidFill>
                <a:schemeClr val="tx1">
                  <a:lumMod val="65000"/>
                  <a:lumOff val="35000"/>
                </a:schemeClr>
              </a:solidFill>
              <a:latin typeface="Museo Sans 300" panose="02000000000000000000" pitchFamily="50" charset="0"/>
            </a:endParaRPr>
          </a:p>
          <a:p>
            <a:pPr algn="l"/>
            <a:endParaRPr lang="en-US" sz="1600" dirty="0">
              <a:solidFill>
                <a:srgbClr val="2EB2BF"/>
              </a:solidFill>
              <a:latin typeface="Museo Sans 300" panose="02000000000000000000" pitchFamily="50" charset="0"/>
            </a:endParaRPr>
          </a:p>
        </p:txBody>
      </p:sp>
      <p:grpSp>
        <p:nvGrpSpPr>
          <p:cNvPr id="19" name="Grupo 18"/>
          <p:cNvGrpSpPr/>
          <p:nvPr/>
        </p:nvGrpSpPr>
        <p:grpSpPr>
          <a:xfrm>
            <a:off x="0" y="5894614"/>
            <a:ext cx="12192000" cy="963387"/>
            <a:chOff x="0" y="5894614"/>
            <a:chExt cx="12192000" cy="963387"/>
          </a:xfrm>
        </p:grpSpPr>
        <p:sp>
          <p:nvSpPr>
            <p:cNvPr id="6" name="Rectángulo 5"/>
            <p:cNvSpPr/>
            <p:nvPr/>
          </p:nvSpPr>
          <p:spPr>
            <a:xfrm>
              <a:off x="0" y="5894614"/>
              <a:ext cx="12192000" cy="963386"/>
            </a:xfrm>
            <a:prstGeom prst="rect">
              <a:avLst/>
            </a:prstGeom>
            <a:solidFill>
              <a:srgbClr val="2EB2BF"/>
            </a:solidFill>
            <a:ln>
              <a:solidFill>
                <a:srgbClr val="2EB2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ítulo 2"/>
            <p:cNvSpPr txBox="1">
              <a:spLocks/>
            </p:cNvSpPr>
            <p:nvPr/>
          </p:nvSpPr>
          <p:spPr>
            <a:xfrm>
              <a:off x="1439636" y="6049735"/>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ontserrat" panose="00000800000000000000" pitchFamily="2" charset="0"/>
                </a:rPr>
                <a:t>Pie de página</a:t>
              </a:r>
              <a:endParaRPr lang="en-US" sz="1200" dirty="0">
                <a:solidFill>
                  <a:schemeClr val="bg1"/>
                </a:solidFill>
                <a:latin typeface="Montserrat" panose="00000800000000000000" pitchFamily="2" charset="0"/>
              </a:endParaRPr>
            </a:p>
          </p:txBody>
        </p:sp>
        <p:pic>
          <p:nvPicPr>
            <p:cNvPr id="13"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416279"/>
              <a:ext cx="12192000" cy="441722"/>
            </a:xfrm>
            <a:prstGeom prst="rect">
              <a:avLst/>
            </a:prstGeom>
          </p:spPr>
        </p:pic>
      </p:grpSp>
      <p:sp>
        <p:nvSpPr>
          <p:cNvPr id="14" name="Subtítulo 2"/>
          <p:cNvSpPr txBox="1">
            <a:spLocks/>
          </p:cNvSpPr>
          <p:nvPr/>
        </p:nvSpPr>
        <p:spPr>
          <a:xfrm>
            <a:off x="1524000" y="473529"/>
            <a:ext cx="6504214" cy="32657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MX" sz="1200" dirty="0" smtClean="0">
                <a:solidFill>
                  <a:schemeClr val="bg1"/>
                </a:solidFill>
                <a:latin typeface="Museo Sans 300" panose="02000000000000000000" pitchFamily="50" charset="0"/>
              </a:rPr>
              <a:t>Antetítulo</a:t>
            </a:r>
            <a:endParaRPr lang="en-US" sz="1200" dirty="0">
              <a:solidFill>
                <a:schemeClr val="bg1"/>
              </a:solidFill>
              <a:latin typeface="Museo Sans 300" panose="02000000000000000000" pitchFamily="50" charset="0"/>
            </a:endParaRPr>
          </a:p>
        </p:txBody>
      </p:sp>
    </p:spTree>
    <p:extLst>
      <p:ext uri="{BB962C8B-B14F-4D97-AF65-F5344CB8AC3E}">
        <p14:creationId xmlns:p14="http://schemas.microsoft.com/office/powerpoint/2010/main" val="78177702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219</Words>
  <Application>Microsoft Office PowerPoint</Application>
  <PresentationFormat>Panorámica</PresentationFormat>
  <Paragraphs>30</Paragraphs>
  <Slides>7</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7</vt:i4>
      </vt:variant>
    </vt:vector>
  </HeadingPairs>
  <TitlesOfParts>
    <vt:vector size="13" baseType="lpstr">
      <vt:lpstr>Arial</vt:lpstr>
      <vt:lpstr>Calibri</vt:lpstr>
      <vt:lpstr>Calibri Light</vt:lpstr>
      <vt:lpstr>Montserrat</vt:lpstr>
      <vt:lpstr>Museo Sans 300</vt:lpstr>
      <vt:lpstr>Tema de Office</vt:lpstr>
      <vt:lpstr>Presentación de PowerPoint</vt:lpstr>
      <vt:lpstr>TÍTULO</vt:lpstr>
      <vt:lpstr>TÍTULO</vt:lpstr>
      <vt:lpstr>TÍTULO</vt:lpstr>
      <vt:lpstr>TÍTULO</vt:lpstr>
      <vt:lpstr>TÍTULO</vt:lpstr>
      <vt:lpstr>TÍTULO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8</cp:revision>
  <dcterms:created xsi:type="dcterms:W3CDTF">2020-01-20T15:34:50Z</dcterms:created>
  <dcterms:modified xsi:type="dcterms:W3CDTF">2020-01-21T21:16:22Z</dcterms:modified>
</cp:coreProperties>
</file>